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05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81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2309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70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54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58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679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41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2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8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20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791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74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66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21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09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962D3-C840-4745-99C8-8F91D1435644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22FE0D-9908-4914-9DA5-707562495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06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24.ru/information/zashhita-informacionnyh-tehnologij/26213-78715-page2.html" TargetMode="External"/><Relationship Id="rId2" Type="http://schemas.openxmlformats.org/officeDocument/2006/relationships/hyperlink" Target="https://www.stud24.ru/information/zashhita-informacionnyh-tehnologij/26213-78715-page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087946" cy="853440"/>
          </a:xfrm>
        </p:spPr>
        <p:txBody>
          <a:bodyPr>
            <a:noAutofit/>
          </a:bodyPr>
          <a:lstStyle/>
          <a:p>
            <a:r>
              <a:rPr lang="ru-RU" sz="1800" dirty="0" smtClean="0"/>
              <a:t>Ставропольский ГАУ</a:t>
            </a:r>
            <a:br>
              <a:rPr lang="ru-RU" sz="1800" dirty="0" smtClean="0"/>
            </a:br>
            <a:r>
              <a:rPr lang="ru-RU" sz="1800" dirty="0" smtClean="0"/>
              <a:t>Кафедра ИС</a:t>
            </a:r>
            <a:br>
              <a:rPr lang="ru-RU" sz="1800" dirty="0" smtClean="0"/>
            </a:br>
            <a:r>
              <a:rPr lang="ru-RU" sz="1800" dirty="0" smtClean="0"/>
              <a:t>Дисциплина Технология защиты информации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Тема:   « Комплекс мер по защите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42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099" y="457136"/>
            <a:ext cx="7766936" cy="579184"/>
          </a:xfrm>
        </p:spPr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системам защиты информации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konspekta.net/mydocxru/baza11/36919950791.files/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312" y="1367280"/>
            <a:ext cx="4957699" cy="510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524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76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Концепция ИБ  (нормативная база)</a:t>
            </a:r>
            <a:endParaRPr lang="ru-RU" dirty="0"/>
          </a:p>
        </p:txBody>
      </p:sp>
      <p:pic>
        <p:nvPicPr>
          <p:cNvPr id="2050" name="Picture 2" descr="https://intuit.ru/EDI/19_05_18_1/1526682091-19435/tutorial/633/objects/29/files/29_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56" y="1231392"/>
            <a:ext cx="8814400" cy="551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85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2752"/>
          </a:xfrm>
        </p:spPr>
        <p:txBody>
          <a:bodyPr/>
          <a:lstStyle/>
          <a:p>
            <a:r>
              <a:rPr lang="ru-RU" dirty="0" smtClean="0"/>
              <a:t>Как уничтожить документ</a:t>
            </a:r>
            <a:endParaRPr lang="ru-RU" dirty="0"/>
          </a:p>
        </p:txBody>
      </p:sp>
      <p:pic>
        <p:nvPicPr>
          <p:cNvPr id="3074" name="Picture 2" descr="https://tse4.mm.bing.net/th?id=OIP.aXf0UrrPeXNhXW7bHW796wHaHA&amp;pid=15.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045" y="1292352"/>
            <a:ext cx="6103635" cy="576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1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Федеральный закон № 149-ФЗ «Об информации, информационных технологиях и о защите информации»</a:t>
            </a:r>
            <a:r>
              <a:rPr lang="ru-RU" dirty="0"/>
              <a:t> 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 №149-ФЗ был принят Государственной  думой 8 июля 2006 года. Новый Федеральный  Закон был введен взамен утратившего силу Федерального Закона №24-ФЗ. Он сильно отличается от 24-ФЗ. Был изменен перечень понятий, используемых в Федеральном Законе. В настоящее время используются следующие (в соответствии со ст.2):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информация - сведения (сообщения, данные) независимо от формы их представления;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информационные технологии - процессы, методы поиска, сбора, хранения, обработки,  предоставления, распространения информации  и способы осуществления таких  процессов и методов;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информационная система - совокупность содержащейся в базах данных информации и обеспечивающих ее обработку информационных технологий и технических средств;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информационно-телекоммуникационная  сеть - технологическая система,  предназначенная для передачи  по линиям связи информации, доступ к которой осуществляется с использованием средств вычислительной техники;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обладатель информации - лицо, самостоятельно  создавшее информацию либо получившее  на основании закона или договора  право разрешать или ограничивать  доступ к информации, определяемой по каким-либо признакам;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доступ к информации - возможность  получения информации и ее  использования;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конфиденциальность информации - обязательное  для выполнения лицом, получившим  доступ к определенной информации, требование не передавать такую информацию третьим лицам без согласия ее обладателя;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предоставление информации - действия, направленные на получение информации  определенным кругом лиц или  передачу информации определенному  кругу лиц;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распространение информации - действия, направленные на получение информации неопределенным кругом лиц или передачу информации неопределенному кругу лиц;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электронное сообщение - информация, переданная или полученная пользователем  информационно-телекоммуникационной  сети;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11) документированная информация - зафиксированная на материальном носителе путем документирования информация с реквизитами, позволяющими определить такую информацию или в установленных законодательством Российской Федерации случаях ее материальный носитель.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91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94021" y="1039972"/>
            <a:ext cx="8896865" cy="397031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  Российской Федерации об информации, информационных технологиях и о защите информации основывается на Конституции Российской Федерации, международных договорах Российской Федерации и состоит из настоящего Федерального закона и других регулирующих отношения по использованию информации федеральных законов.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  регулирование отношений, связанных  с организацией и деятельностью  средств массовой информации, осуществляется в соответствии с законодательством  Российской Федерации о средствах  массовой информации.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хранения и использования включенной в состав архивных фондов документированной  информации устанавливается законодательством  об архивном деле в Российской Федерации.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6 установлен обладатель информации, его  права.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Также законом установлены право на доступ к информации, ограничение доступа, ее распространение или предоставление, документирование.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статье 13 и 14 регулируются отношения  в сфере информационных систем и  государственных информационных систем.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введена абсолютно новая глава, посвященная использованию информационно-телекоммуникационных сетей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17 установлена ответственность за правонарушения в сфере информации, информационных технологий и защиты информации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77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3123785"/>
            <a:ext cx="10575882" cy="1954381"/>
          </a:xfrm>
          <a:prstGeom prst="rect">
            <a:avLst/>
          </a:prstGeom>
          <a:solidFill>
            <a:srgbClr val="007B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-6348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 литературы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 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</a:b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 №24 «Об информации, информатизации и защите информации»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№149 «Об информации, информационных технологиях и о защите информации»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Автоматизированные информационные технологии в экономике: Учебник / Под ред. Г.А. Титоренко. - М.: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Юнити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- 2008. - 400с.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altLang="ru-RU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http://www.internet-law.ru/law/erus/index.htm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7BFF"/>
                </a:solidFill>
                <a:effectLst/>
                <a:hlinkClick r:id="rId2"/>
              </a:rPr>
              <a:t>« Предыдущая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7BFF"/>
                </a:solidFill>
                <a:effectLst/>
                <a:latin typeface="Arial" panose="020B0604020202020204" pitchFamily="34" charset="0"/>
                <a:hlinkClick r:id="rId2"/>
              </a:rPr>
              <a:t>1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3"/>
              </a:rPr>
              <a:t>Страница 2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4302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46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-apple-system</vt:lpstr>
      <vt:lpstr>Arial</vt:lpstr>
      <vt:lpstr>Times New Roman</vt:lpstr>
      <vt:lpstr>Trebuchet MS</vt:lpstr>
      <vt:lpstr>Wingdings 3</vt:lpstr>
      <vt:lpstr>Аспект</vt:lpstr>
      <vt:lpstr>Ставропольский ГАУ Кафедра ИС Дисциплина Технология защиты информации</vt:lpstr>
      <vt:lpstr>Требования к системам защиты информации</vt:lpstr>
      <vt:lpstr>Концепция ИБ  (нормативная база)</vt:lpstr>
      <vt:lpstr>Как уничтожить документ</vt:lpstr>
      <vt:lpstr>Федеральный закон № 149-ФЗ «Об информации, информационных технологиях и о защите информации» </vt:lpstr>
      <vt:lpstr>Презентация PowerPoint</vt:lpstr>
      <vt:lpstr>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системам защиты информации</dc:title>
  <dc:creator>USER</dc:creator>
  <cp:lastModifiedBy>USER</cp:lastModifiedBy>
  <cp:revision>3</cp:revision>
  <dcterms:created xsi:type="dcterms:W3CDTF">2022-04-04T11:15:51Z</dcterms:created>
  <dcterms:modified xsi:type="dcterms:W3CDTF">2022-04-04T11:30:21Z</dcterms:modified>
</cp:coreProperties>
</file>